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693400" cy="7561263"/>
  <p:notesSz cx="6669088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1pPr>
    <a:lvl2pPr marL="49784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2pPr>
    <a:lvl3pPr marL="99569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3pPr>
    <a:lvl4pPr marL="149353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4pPr>
    <a:lvl5pPr marL="199138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5pPr>
    <a:lvl6pPr marL="2489225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6pPr>
    <a:lvl7pPr marL="2987070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7pPr>
    <a:lvl8pPr marL="3484916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8pPr>
    <a:lvl9pPr marL="3982761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87C"/>
    <a:srgbClr val="5A547C"/>
    <a:srgbClr val="6A5779"/>
    <a:srgbClr val="015995"/>
    <a:srgbClr val="00628E"/>
    <a:srgbClr val="025E8E"/>
    <a:srgbClr val="008DC9"/>
    <a:srgbClr val="01568F"/>
    <a:srgbClr val="025E8C"/>
    <a:srgbClr val="016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3732" autoAdjust="0"/>
  </p:normalViewPr>
  <p:slideViewPr>
    <p:cSldViewPr snapToGrid="0">
      <p:cViewPr varScale="1">
        <p:scale>
          <a:sx n="62" d="100"/>
          <a:sy n="62" d="100"/>
        </p:scale>
        <p:origin x="1380" y="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CD42FF-3E63-4530-B8CF-121EC27F29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0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44538"/>
            <a:ext cx="52657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8F934C-8180-4781-A892-4872670DA6B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84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69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53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38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60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5pPr>
      <a:lvl6pPr marL="49784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6pPr>
      <a:lvl7pPr marL="99569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7pPr>
      <a:lvl8pPr marL="149353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8pPr>
      <a:lvl9pPr marL="199138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9pPr>
    </p:titleStyle>
    <p:bodyStyle>
      <a:lvl1pPr marL="373384" indent="-373384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8998" indent="-31115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rgbClr val="000000"/>
          </a:solidFill>
          <a:latin typeface="+mn-lt"/>
        </a:defRPr>
      </a:lvl2pPr>
      <a:lvl3pPr marL="1244613" indent="-24892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74245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4pPr>
      <a:lvl5pPr marL="224030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5pPr>
      <a:lvl6pPr marL="273814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6pPr>
      <a:lvl7pPr marL="323599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7pPr>
      <a:lvl8pPr marL="373383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8pPr>
      <a:lvl9pPr marL="423168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250823" y="218556"/>
            <a:ext cx="8135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400" dirty="0" smtClean="0"/>
              <a:t>Bezeichnung </a:t>
            </a:r>
            <a:r>
              <a:rPr lang="de-DE" altLang="de-DE" sz="2400" dirty="0"/>
              <a:t>der </a:t>
            </a:r>
            <a:r>
              <a:rPr lang="de-DE" altLang="de-DE" sz="2400" dirty="0" smtClean="0"/>
              <a:t>Maßnahme</a:t>
            </a:r>
            <a:endParaRPr lang="de-DE" altLang="de-DE" sz="16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9" y="6410666"/>
            <a:ext cx="1166600" cy="79265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31" y="6463027"/>
            <a:ext cx="1070953" cy="646562"/>
          </a:xfrm>
          <a:prstGeom prst="rect">
            <a:avLst/>
          </a:prstGeom>
        </p:spPr>
      </p:pic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2232760" y="6370810"/>
            <a:ext cx="5935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dirty="0" smtClean="0"/>
              <a:t>Diese </a:t>
            </a:r>
            <a:r>
              <a:rPr lang="de-DE" altLang="de-DE" sz="1600" dirty="0"/>
              <a:t>Maßnahme wird </a:t>
            </a:r>
            <a:r>
              <a:rPr lang="de-DE" altLang="de-DE" sz="1600" dirty="0" smtClean="0"/>
              <a:t>von </a:t>
            </a:r>
            <a:r>
              <a:rPr lang="de-DE" altLang="de-DE" sz="1600" smtClean="0"/>
              <a:t>der Europäischen </a:t>
            </a:r>
            <a:r>
              <a:rPr lang="de-DE" altLang="de-DE" sz="1600" dirty="0" smtClean="0"/>
              <a:t>Union aus dem Europäischen Fonds für </a:t>
            </a:r>
            <a:r>
              <a:rPr lang="de-DE" altLang="de-DE" sz="1600" smtClean="0"/>
              <a:t>regionale Entwicklung (EFRE) </a:t>
            </a:r>
            <a:r>
              <a:rPr lang="de-DE" altLang="de-DE" sz="1600" dirty="0" smtClean="0"/>
              <a:t>und dem Freistaat Bayern </a:t>
            </a:r>
            <a:r>
              <a:rPr lang="de-DE" altLang="de-DE" sz="1600" dirty="0" err="1" smtClean="0"/>
              <a:t>kofinanziert</a:t>
            </a:r>
            <a:r>
              <a:rPr lang="de-DE" altLang="de-DE" sz="1600" dirty="0" smtClean="0"/>
              <a:t>.</a:t>
            </a:r>
            <a:endParaRPr lang="de-DE" altLang="de-DE" sz="1600" dirty="0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250823" y="680221"/>
            <a:ext cx="81359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600" dirty="0" smtClean="0"/>
              <a:t>mit dem Ziel der </a:t>
            </a:r>
            <a:r>
              <a:rPr lang="de-DE" sz="1600" dirty="0"/>
              <a:t>nachhaltigen Entwicklung des funktionalen </a:t>
            </a:r>
            <a:r>
              <a:rPr lang="de-DE" sz="1600" dirty="0" smtClean="0"/>
              <a:t>Raums</a:t>
            </a:r>
            <a:endParaRPr lang="de-DE" altLang="de-DE" sz="1600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0" y="1258788"/>
            <a:ext cx="10693400" cy="4905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Gemeinde </a:t>
            </a:r>
            <a:r>
              <a:rPr lang="de-DE" altLang="de-DE" sz="700" b="1" dirty="0" smtClean="0"/>
              <a:t>Musterdorf </a:t>
            </a:r>
            <a:r>
              <a:rPr lang="de-DE" altLang="de-DE" sz="700" b="1" dirty="0"/>
              <a:t>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durch Bürgermeister </a:t>
            </a:r>
            <a:r>
              <a:rPr lang="de-DE" altLang="de-DE" sz="700" b="1" dirty="0" smtClean="0"/>
              <a:t>Mustermann</a:t>
            </a: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6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9000 Musterdorf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</a:t>
            </a:r>
            <a:r>
              <a:rPr lang="de-DE" altLang="de-DE" sz="700" dirty="0" smtClean="0"/>
              <a:t>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www.musterdorf.de</a:t>
            </a:r>
            <a:endParaRPr lang="de-DE" altLang="de-DE" sz="700" dirty="0"/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Mustermänner Architekten GmbH</a:t>
            </a: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7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8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Tragwerk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9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10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11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40" name="Flussdiagramm: Verbindungsstelle zu einer anderen Seite 39"/>
          <p:cNvSpPr/>
          <p:nvPr/>
        </p:nvSpPr>
        <p:spPr bwMode="auto">
          <a:xfrm>
            <a:off x="9530499" y="263951"/>
            <a:ext cx="688157" cy="886120"/>
          </a:xfrm>
          <a:prstGeom prst="flowChartOffpage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9426804" y="499621"/>
            <a:ext cx="90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Gemeinde-wappen</a:t>
            </a:r>
            <a:endParaRPr lang="de-DE" sz="10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nk">
  <a:themeElements>
    <a:clrScheme name="Blank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3"/>
      </a:accent1>
      <a:accent2>
        <a:srgbClr val="6699FF"/>
      </a:accent2>
      <a:accent3>
        <a:srgbClr val="FFFFFF"/>
      </a:accent3>
      <a:accent4>
        <a:srgbClr val="000000"/>
      </a:accent4>
      <a:accent5>
        <a:srgbClr val="FFFFC8"/>
      </a:accent5>
      <a:accent6>
        <a:srgbClr val="5C8AE7"/>
      </a:accent6>
      <a:hlink>
        <a:srgbClr val="0066CC"/>
      </a:hlink>
      <a:folHlink>
        <a:srgbClr val="CC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93</Words>
  <Application>Microsoft Office PowerPoint</Application>
  <PresentationFormat>Benutzerdefiniert</PresentationFormat>
  <Paragraphs>52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Webdings</vt:lpstr>
      <vt:lpstr>Wingdings</vt:lpstr>
      <vt:lpstr>blank</vt:lpstr>
      <vt:lpstr>PowerPoint-Präsentation</vt:lpstr>
    </vt:vector>
  </TitlesOfParts>
  <Company>Staatsbauverwaltung Bayern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Rott, Josef, Dr. (OBB)</dc:creator>
  <cp:lastModifiedBy>Kammermeier, Kathrin (Reg Oberpfalz)</cp:lastModifiedBy>
  <cp:revision>17</cp:revision>
  <dcterms:created xsi:type="dcterms:W3CDTF">2014-01-21T12:33:19Z</dcterms:created>
  <dcterms:modified xsi:type="dcterms:W3CDTF">2020-04-03T10:56:37Z</dcterms:modified>
</cp:coreProperties>
</file>